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65" r:id="rId3"/>
    <p:sldId id="264" r:id="rId4"/>
    <p:sldId id="263" r:id="rId5"/>
    <p:sldId id="257" r:id="rId6"/>
    <p:sldId id="258" r:id="rId7"/>
    <p:sldId id="259" r:id="rId8"/>
    <p:sldId id="261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15A3-7351-4607-B34F-7B10231CE6EC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15A3-7351-4607-B34F-7B10231CE6EC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15A3-7351-4607-B34F-7B10231CE6EC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15A3-7351-4607-B34F-7B10231CE6EC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15A3-7351-4607-B34F-7B10231CE6EC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15A3-7351-4607-B34F-7B10231CE6EC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15A3-7351-4607-B34F-7B10231CE6EC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15A3-7351-4607-B34F-7B10231CE6EC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15A3-7351-4607-B34F-7B10231CE6EC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15A3-7351-4607-B34F-7B10231CE6EC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15A3-7351-4607-B34F-7B10231CE6EC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115A3-7351-4607-B34F-7B10231CE6EC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295400"/>
            <a:ext cx="845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BIỆN PHÁP PHÒNG CHỐNG </a:t>
            </a:r>
            <a:endParaRPr 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 COVID – 19 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VỚI HỌC SINH TRƯỜNG THCS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167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8288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i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i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4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1261744"/>
            <a:ext cx="8039100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Virut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corona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virus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51282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VỀ BỆNH COVID - 19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2261255"/>
            <a:ext cx="8039100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lây qua đường hô hấp cũng có thể qua đường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gian ủ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động từ 1-14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3406234"/>
            <a:ext cx="7848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chứng phổ biến nhất là sốt, ho khan và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936" y="4114800"/>
            <a:ext cx="800446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chưa có thuốc điều trị mà chủ yếu là điều trị hỗ trợ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366Nhom2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10494"/>
            <a:ext cx="2971800" cy="4495800"/>
          </a:xfrm>
          <a:prstGeom prst="rect">
            <a:avLst/>
          </a:prstGeom>
          <a:noFill/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00889" y="236008"/>
            <a:ext cx="5576455" cy="914400"/>
          </a:xfrm>
        </p:spPr>
        <p:txBody>
          <a:bodyPr>
            <a:normAutofit/>
          </a:bodyPr>
          <a:lstStyle/>
          <a:p>
            <a:pPr algn="just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VIỆC HỌC SINH CẦN LÀM TẠI NHÀ HẰNG NGÀY</a:t>
            </a:r>
            <a:endParaRPr lang="en-US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158607"/>
            <a:ext cx="5867399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Súc miệng họng bằng nước muối </a:t>
            </a:r>
            <a:r>
              <a:rPr lang="en-US" sz="240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663" y="1650873"/>
            <a:ext cx="5863936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982" y="2514600"/>
            <a:ext cx="3962400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90" y="2979999"/>
            <a:ext cx="5742709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ho,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889480"/>
            <a:ext cx="571499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2m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798077"/>
            <a:ext cx="434339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2" grpId="0"/>
      <p:bldP spid="3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1018" y="848380"/>
            <a:ext cx="827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Rửa tay thường xuyên với xà phòng và nước sạch.</a:t>
            </a:r>
          </a:p>
        </p:txBody>
      </p:sp>
      <p:pic>
        <p:nvPicPr>
          <p:cNvPr id="5122" name="Picture 2" descr="C:\Users\admin\Desktop\20200218_111020_836991_handwashing1_gayr.max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0"/>
            <a:ext cx="5877725" cy="4114800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90236" y="125362"/>
            <a:ext cx="8291946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NHỮNG VIỆC HỌC SINH CẦN LÀM TẠI NHÀ HẰNG NGÀY</a:t>
            </a:r>
          </a:p>
          <a:p>
            <a:pPr algn="just"/>
            <a:endParaRPr lang="en-US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153400" cy="609600"/>
          </a:xfrm>
        </p:spPr>
        <p:txBody>
          <a:bodyPr>
            <a:norm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Những việc học sinh cần làm tại nhà hàng ngày</a:t>
            </a:r>
          </a:p>
          <a:p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838200"/>
            <a:ext cx="5257800" cy="14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mũi miệng khi ho và hắt hơi.</a:t>
            </a:r>
          </a:p>
          <a:p>
            <a:pPr algn="just">
              <a:lnSpc>
                <a:spcPct val="130000"/>
              </a:lnSpc>
            </a:pP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Không đưa tay </a:t>
            </a:r>
            <a:r>
              <a:rPr lang="en-US" sz="240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miệng</a:t>
            </a:r>
          </a:p>
          <a:p>
            <a:pPr algn="just">
              <a:lnSpc>
                <a:spcPct val="130000"/>
              </a:lnSpc>
            </a:pP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Không khạc nhổ đờm bừa bãi.</a:t>
            </a:r>
          </a:p>
        </p:txBody>
      </p:sp>
      <p:pic>
        <p:nvPicPr>
          <p:cNvPr id="1027" name="Picture 3" descr="C:\Users\admin\Desktop\congtacxh15904820861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323030"/>
            <a:ext cx="7086600" cy="323957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" y="76200"/>
            <a:ext cx="5479473" cy="914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VIỆC HS CẦN LÀM NGAY TẠI TRƯỜNG</a:t>
            </a:r>
            <a:endParaRPr lang="en-US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1366Nhom3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"/>
            <a:ext cx="3048000" cy="4495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990600"/>
            <a:ext cx="4724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1. Rửa tay thường xuyên với nước sạch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/>
              <a:t>Trước khi vào lớp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/>
              <a:t>Sau khi đi vệ sinh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/>
              <a:t>Sau giờ ra chơi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/>
              <a:t>Khi thấy tay bẩn</a:t>
            </a:r>
            <a:endParaRPr lang="en-US" sz="2200"/>
          </a:p>
        </p:txBody>
      </p:sp>
      <p:sp>
        <p:nvSpPr>
          <p:cNvPr id="11" name="TextBox 10"/>
          <p:cNvSpPr txBox="1"/>
          <p:nvPr/>
        </p:nvSpPr>
        <p:spPr>
          <a:xfrm>
            <a:off x="166253" y="2775704"/>
            <a:ext cx="5638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rgbClr val="000099"/>
                </a:solidFill>
              </a:rPr>
              <a:t>2. Che mũi miệng khi ho hoặc hắt hơi</a:t>
            </a:r>
          </a:p>
          <a:p>
            <a:r>
              <a:rPr lang="en-US" sz="2200" smtClean="0">
                <a:solidFill>
                  <a:srgbClr val="000099"/>
                </a:solidFill>
              </a:rPr>
              <a:t>3. Không đưa tay </a:t>
            </a:r>
            <a:r>
              <a:rPr lang="en-US" sz="2200" err="1" smtClean="0">
                <a:solidFill>
                  <a:srgbClr val="000099"/>
                </a:solidFill>
              </a:rPr>
              <a:t>lên</a:t>
            </a:r>
            <a:r>
              <a:rPr lang="en-US" sz="2200" smtClean="0">
                <a:solidFill>
                  <a:srgbClr val="000099"/>
                </a:solidFill>
              </a:rPr>
              <a:t> </a:t>
            </a:r>
            <a:r>
              <a:rPr lang="en-US" sz="2200" err="1" smtClean="0">
                <a:solidFill>
                  <a:srgbClr val="000099"/>
                </a:solidFill>
              </a:rPr>
              <a:t>mắt</a:t>
            </a:r>
            <a:r>
              <a:rPr lang="en-US" sz="2200" smtClean="0">
                <a:solidFill>
                  <a:srgbClr val="000099"/>
                </a:solidFill>
              </a:rPr>
              <a:t>, </a:t>
            </a:r>
            <a:r>
              <a:rPr lang="en-US" sz="2200" err="1" smtClean="0">
                <a:solidFill>
                  <a:srgbClr val="000099"/>
                </a:solidFill>
              </a:rPr>
              <a:t>mũi</a:t>
            </a:r>
            <a:r>
              <a:rPr lang="en-US" sz="2200" smtClean="0">
                <a:solidFill>
                  <a:srgbClr val="000099"/>
                </a:solidFill>
              </a:rPr>
              <a:t> ,</a:t>
            </a:r>
            <a:r>
              <a:rPr lang="en-US" sz="2200" err="1" smtClean="0">
                <a:solidFill>
                  <a:srgbClr val="000099"/>
                </a:solidFill>
              </a:rPr>
              <a:t>miệng</a:t>
            </a:r>
            <a:endParaRPr lang="en-US" sz="2200" smtClean="0">
              <a:solidFill>
                <a:srgbClr val="000099"/>
              </a:solidFill>
            </a:endParaRPr>
          </a:p>
          <a:p>
            <a:r>
              <a:rPr lang="en-US" sz="2200" smtClean="0">
                <a:solidFill>
                  <a:srgbClr val="000099"/>
                </a:solidFill>
              </a:rPr>
              <a:t>4. Không khạc nhổ đờm bừa bãi</a:t>
            </a:r>
          </a:p>
          <a:p>
            <a:r>
              <a:rPr lang="en-US" sz="2200" smtClean="0">
                <a:solidFill>
                  <a:srgbClr val="000099"/>
                </a:solidFill>
              </a:rPr>
              <a:t>5. Không dùng chung đồ cá nhân như cốc, khăn tay...</a:t>
            </a:r>
          </a:p>
          <a:p>
            <a:r>
              <a:rPr lang="en-US" sz="2200" smtClean="0">
                <a:solidFill>
                  <a:srgbClr val="000099"/>
                </a:solidFill>
              </a:rPr>
              <a:t>6. Bỏ rác đúng nơi quy định</a:t>
            </a:r>
          </a:p>
          <a:p>
            <a:r>
              <a:rPr lang="en-US" sz="2200" smtClean="0">
                <a:solidFill>
                  <a:srgbClr val="000099"/>
                </a:solidFill>
              </a:rPr>
              <a:t>7. Nếu bản thân học sinh thấy ho, sốt, khó thở thì báo ngay cho GVCN hay GV </a:t>
            </a:r>
            <a:r>
              <a:rPr lang="en-US" sz="2200" err="1" smtClean="0">
                <a:solidFill>
                  <a:srgbClr val="000099"/>
                </a:solidFill>
              </a:rPr>
              <a:t>bộ</a:t>
            </a:r>
            <a:r>
              <a:rPr lang="en-US" sz="2200" smtClean="0">
                <a:solidFill>
                  <a:srgbClr val="000099"/>
                </a:solidFill>
              </a:rPr>
              <a:t> </a:t>
            </a:r>
            <a:r>
              <a:rPr lang="en-US" sz="2200" err="1" smtClean="0">
                <a:solidFill>
                  <a:srgbClr val="000099"/>
                </a:solidFill>
              </a:rPr>
              <a:t>môn</a:t>
            </a:r>
            <a:endParaRPr lang="en-US" sz="22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thong-diep-5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599" y="675620"/>
            <a:ext cx="4765605" cy="58775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ĐÚNG THÔNG ĐIỆP 5K CỦA BỘ Y TẾ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-152401" y="381000"/>
            <a:ext cx="922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ĐỊNH VỚI HỌC SINH TRƯỚC KHI TỚI TRƯỜNG</a:t>
            </a:r>
            <a:endParaRPr lang="en-US" sz="2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AutoNum type="arabicPeriod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không được đến trường trong thời gian nghỉ học theo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AutoNum type="arabicPeriod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đo thân nhiệt trước khi tới trường hàng ngày.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chuẩn bị bình nước uống và khăn giấy riêng khi đến trường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đến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có biểu hiện ho, sốt, khó thở thì báo với nhà trường thông qua GVCN lớp.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228600"/>
            <a:ext cx="842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QUY PHÒNG CHỐNG DỊCH BỆNH COVID-19 KHI TỚI TRƯỜNG.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59597"/>
            <a:ext cx="525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Đeo khẩu trang từ nhà đến trường và từ trường về nhà</a:t>
            </a:r>
          </a:p>
          <a:p>
            <a:pPr marL="342900" indent="-342900" algn="just">
              <a:buAutoNum type="arabicPeriod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 xe đo thân nhiệt và sát khuẩn tay tại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vào trường.</a:t>
            </a:r>
          </a:p>
          <a:p>
            <a:pPr marL="342900" indent="-342900" algn="just">
              <a:buAutoNum type="arabicPeriod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 tay thường xuyên với xà phòng hoặc dung dịch sát khuẩn tay nhanh.</a:t>
            </a:r>
          </a:p>
          <a:p>
            <a:pPr marL="342900" indent="-342900" algn="just">
              <a:buAutoNum type="arabicPeriod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 gia công tác vệ sinh khử khuẩn khi được phân công.</a:t>
            </a:r>
          </a:p>
          <a:p>
            <a:pPr marL="342900" indent="-342900" algn="just">
              <a:buAutoNum type="arabicPeriod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giờ ra chơi không tu tập chỗ đông.</a:t>
            </a:r>
          </a:p>
          <a:p>
            <a:pPr marL="342900" indent="-342900" algn="just">
              <a:buAutoNum type="arabicPeriod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 rác đúng nơi quy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n\Desktop\8d2fcb1b2c8edcd085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59597"/>
            <a:ext cx="3468875" cy="4769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559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35</cp:revision>
  <dcterms:created xsi:type="dcterms:W3CDTF">2021-09-28T02:49:35Z</dcterms:created>
  <dcterms:modified xsi:type="dcterms:W3CDTF">2021-10-02T13:46:11Z</dcterms:modified>
</cp:coreProperties>
</file>